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hjac611W42H0qu4WP3udcT/Yzp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7" name="Google Shape;15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7" name="Google Shape;16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7" name="Google Shape;17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b75217acf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5" name="Google Shape;185;g3b75217acf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cf36a98f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7" name="Google Shape;87;g3cf36a98f92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0" name="Google Shape;20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2" name="Google Shape;22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MX"/>
              <a:t>Nombre del proyecto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MX" sz="2400"/>
              <a:t>Descripción general del proyecto</a:t>
            </a:r>
            <a:endParaRPr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Viajes de familiarización</a:t>
            </a:r>
            <a:endParaRPr/>
          </a:p>
        </p:txBody>
      </p:sp>
      <p:sp>
        <p:nvSpPr>
          <p:cNvPr id="160" name="Google Shape;160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Enlistar las acciones programadas</a:t>
            </a:r>
            <a:endParaRPr/>
          </a:p>
        </p:txBody>
      </p:sp>
      <p:sp>
        <p:nvSpPr>
          <p:cNvPr id="161" name="Google Shape;161;p9"/>
          <p:cNvSpPr txBox="1"/>
          <p:nvPr>
            <p:ph idx="2" type="body"/>
          </p:nvPr>
        </p:nvSpPr>
        <p:spPr>
          <a:xfrm>
            <a:off x="839788" y="2505075"/>
            <a:ext cx="5157787" cy="2671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  <a:p>
            <a:pPr indent="-2286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/>
          </a:p>
        </p:txBody>
      </p:sp>
      <p:sp>
        <p:nvSpPr>
          <p:cNvPr id="162" name="Google Shape;162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Beneficio - impacto proyectado</a:t>
            </a:r>
            <a:endParaRPr/>
          </a:p>
        </p:txBody>
      </p:sp>
      <p:sp>
        <p:nvSpPr>
          <p:cNvPr id="163" name="Google Shape;163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s-MX" sz="1800"/>
              <a:t>Notas generadas.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Retorno de inversión en publicidad no pagada.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Alcance, número de visualizaciones.</a:t>
            </a:r>
            <a:endParaRPr sz="18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s-MX" sz="1800"/>
              <a:t>Paquetes realizados - ofertados.</a:t>
            </a:r>
            <a:endParaRPr/>
          </a:p>
          <a:p>
            <a:pPr indent="-1143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</p:txBody>
      </p:sp>
      <p:sp>
        <p:nvSpPr>
          <p:cNvPr id="164" name="Google Shape;164;p9"/>
          <p:cNvSpPr txBox="1"/>
          <p:nvPr/>
        </p:nvSpPr>
        <p:spPr>
          <a:xfrm>
            <a:off x="839788" y="5365749"/>
            <a:ext cx="4228601" cy="823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Monto presupuestado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Viajes de promoción</a:t>
            </a:r>
            <a:endParaRPr/>
          </a:p>
        </p:txBody>
      </p:sp>
      <p:sp>
        <p:nvSpPr>
          <p:cNvPr id="170" name="Google Shape;170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Enlistar las acciones programadas</a:t>
            </a:r>
            <a:endParaRPr/>
          </a:p>
        </p:txBody>
      </p:sp>
      <p:sp>
        <p:nvSpPr>
          <p:cNvPr id="171" name="Google Shape;171;p10"/>
          <p:cNvSpPr txBox="1"/>
          <p:nvPr>
            <p:ph idx="2" type="body"/>
          </p:nvPr>
        </p:nvSpPr>
        <p:spPr>
          <a:xfrm>
            <a:off x="839788" y="2505075"/>
            <a:ext cx="5157787" cy="2860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</p:txBody>
      </p:sp>
      <p:sp>
        <p:nvSpPr>
          <p:cNvPr id="172" name="Google Shape;172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Beneficio - impacto proyectado</a:t>
            </a:r>
            <a:endParaRPr/>
          </a:p>
        </p:txBody>
      </p:sp>
      <p:sp>
        <p:nvSpPr>
          <p:cNvPr id="173" name="Google Shape;173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s-MX" sz="1800"/>
              <a:t>Citas de negocio atendidas. *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74" name="Google Shape;174;p10"/>
          <p:cNvSpPr txBox="1"/>
          <p:nvPr/>
        </p:nvSpPr>
        <p:spPr>
          <a:xfrm>
            <a:off x="839788" y="5365749"/>
            <a:ext cx="4228601" cy="823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Monto presupuestado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Estructura financiera</a:t>
            </a:r>
            <a:endParaRPr/>
          </a:p>
        </p:txBody>
      </p:sp>
      <p:sp>
        <p:nvSpPr>
          <p:cNvPr id="180" name="Google Shape;180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Monto total programa de trabajo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$</a:t>
            </a:r>
            <a:endParaRPr/>
          </a:p>
        </p:txBody>
      </p:sp>
      <p:sp>
        <p:nvSpPr>
          <p:cNvPr id="181" name="Google Shape;181;p11"/>
          <p:cNvSpPr txBox="1"/>
          <p:nvPr>
            <p:ph idx="3" type="body"/>
          </p:nvPr>
        </p:nvSpPr>
        <p:spPr>
          <a:xfrm>
            <a:off x="3214314" y="2794348"/>
            <a:ext cx="5183188" cy="478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Aportaciones</a:t>
            </a:r>
            <a:endParaRPr/>
          </a:p>
        </p:txBody>
      </p:sp>
      <p:sp>
        <p:nvSpPr>
          <p:cNvPr id="182" name="Google Shape;182;p11"/>
          <p:cNvSpPr txBox="1"/>
          <p:nvPr>
            <p:ph idx="4" type="body"/>
          </p:nvPr>
        </p:nvSpPr>
        <p:spPr>
          <a:xfrm>
            <a:off x="3214314" y="3618260"/>
            <a:ext cx="5183188" cy="2138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s-MX" sz="1800"/>
              <a:t>Municipal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s-MX" sz="1800"/>
              <a:t>Iniciativa Privada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s-MX" sz="1800"/>
              <a:t>Monto solicitado a la SECTURI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b75217acfd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Plan de medios</a:t>
            </a:r>
            <a:endParaRPr/>
          </a:p>
        </p:txBody>
      </p:sp>
      <p:sp>
        <p:nvSpPr>
          <p:cNvPr id="188" name="Google Shape;188;g3b75217acfd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va a promover el proyecto, desglosar por medio, tipo de publicidad, periodo de difusión, costo y alcance (local, estatal, nacional e internacional) por cada medio.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ROI. Retorno de inversión.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cf36a98f92_0_0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MX"/>
              <a:t>ANTECEDENTES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Objetivos del proyecto</a:t>
            </a:r>
            <a:endParaRPr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Objetivo general</a:t>
            </a:r>
            <a:endParaRPr/>
          </a:p>
        </p:txBody>
      </p:sp>
      <p:sp>
        <p:nvSpPr>
          <p:cNvPr id="96" name="Google Shape;96;p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la meta o finalidad que se espera de la realización del proyecto.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7" name="Google Shape;97;p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Justificación</a:t>
            </a:r>
            <a:endParaRPr/>
          </a:p>
        </p:txBody>
      </p:sp>
      <p:sp>
        <p:nvSpPr>
          <p:cNvPr id="98" name="Google Shape;98;p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abona la realización de este objetivo a la promoción y difusión turística del estado de Guanajuato.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Incorporación de la cadena de valor</a:t>
            </a:r>
            <a:endParaRPr/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Qué sectores participan en la realización del proyecto, a quiénes beneficia e impacta.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Participación de la proveeduría local.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Acciones de relaciones públicas y promoción</a:t>
            </a:r>
            <a:endParaRPr/>
          </a:p>
        </p:txBody>
      </p:sp>
      <p:sp>
        <p:nvSpPr>
          <p:cNvPr id="110" name="Google Shape;110;p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Enlistar las acciones programadas</a:t>
            </a:r>
            <a:endParaRPr/>
          </a:p>
        </p:txBody>
      </p:sp>
      <p:sp>
        <p:nvSpPr>
          <p:cNvPr id="111" name="Google Shape;111;p4"/>
          <p:cNvSpPr txBox="1"/>
          <p:nvPr>
            <p:ph idx="2" type="body"/>
          </p:nvPr>
        </p:nvSpPr>
        <p:spPr>
          <a:xfrm>
            <a:off x="839788" y="5365749"/>
            <a:ext cx="4228601" cy="823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s-MX" sz="2400"/>
              <a:t>Monto presupuestado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s-MX" sz="2400"/>
              <a:t>$</a:t>
            </a:r>
            <a:endParaRPr/>
          </a:p>
        </p:txBody>
      </p:sp>
      <p:sp>
        <p:nvSpPr>
          <p:cNvPr id="112" name="Google Shape;112;p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b="0" i="0" lang="es-MX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Retorno de inversión en publicidad no pagada.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b="0" i="0" lang="es-MX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Notas generadas.</a:t>
            </a:r>
            <a:endParaRPr b="0" i="0" sz="180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b="0" i="0" lang="es-MX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Número de interacciones.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13" name="Google Shape;113;p4"/>
          <p:cNvSpPr txBox="1"/>
          <p:nvPr/>
        </p:nvSpPr>
        <p:spPr>
          <a:xfrm>
            <a:off x="794630" y="2509422"/>
            <a:ext cx="5183188" cy="28563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0" i="0" lang="es-MX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0" i="0" lang="es-MX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Beneficio - impacto proyectado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Alianzas estratégicas</a:t>
            </a:r>
            <a:endParaRPr/>
          </a:p>
        </p:txBody>
      </p:sp>
      <p:sp>
        <p:nvSpPr>
          <p:cNvPr id="120" name="Google Shape;120;p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Enlistar las acciones programadas</a:t>
            </a:r>
            <a:endParaRPr/>
          </a:p>
        </p:txBody>
      </p:sp>
      <p:sp>
        <p:nvSpPr>
          <p:cNvPr id="121" name="Google Shape;121;p5"/>
          <p:cNvSpPr txBox="1"/>
          <p:nvPr>
            <p:ph idx="2" type="body"/>
          </p:nvPr>
        </p:nvSpPr>
        <p:spPr>
          <a:xfrm>
            <a:off x="839788" y="2505075"/>
            <a:ext cx="5157787" cy="2860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</p:txBody>
      </p:sp>
      <p:sp>
        <p:nvSpPr>
          <p:cNvPr id="122" name="Google Shape;122;p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Beneficio - impacto proyectado</a:t>
            </a:r>
            <a:endParaRPr/>
          </a:p>
        </p:txBody>
      </p:sp>
      <p:sp>
        <p:nvSpPr>
          <p:cNvPr id="123" name="Google Shape;123;p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Retorno de inversión en publicidad no pagada. (Monto invertido del socio).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Alcances, número de visualizaciones.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Cuartos noche estimados.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24" name="Google Shape;124;p5"/>
          <p:cNvSpPr txBox="1"/>
          <p:nvPr/>
        </p:nvSpPr>
        <p:spPr>
          <a:xfrm>
            <a:off x="839788" y="5365749"/>
            <a:ext cx="4228601" cy="823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Monto presupuestado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Eventos especiales</a:t>
            </a:r>
            <a:endParaRPr/>
          </a:p>
        </p:txBody>
      </p:sp>
      <p:sp>
        <p:nvSpPr>
          <p:cNvPr id="130" name="Google Shape;130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Enlistar las acciones programadas</a:t>
            </a:r>
            <a:endParaRPr/>
          </a:p>
        </p:txBody>
      </p:sp>
      <p:sp>
        <p:nvSpPr>
          <p:cNvPr id="131" name="Google Shape;131;p6"/>
          <p:cNvSpPr txBox="1"/>
          <p:nvPr>
            <p:ph idx="2" type="body"/>
          </p:nvPr>
        </p:nvSpPr>
        <p:spPr>
          <a:xfrm>
            <a:off x="839788" y="2505075"/>
            <a:ext cx="5157787" cy="2860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  <a:p>
            <a:pPr indent="-4000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/>
          </a:p>
        </p:txBody>
      </p:sp>
      <p:sp>
        <p:nvSpPr>
          <p:cNvPr id="132" name="Google Shape;132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Beneficio - impacto proyectado</a:t>
            </a:r>
            <a:endParaRPr/>
          </a:p>
        </p:txBody>
      </p:sp>
      <p:sp>
        <p:nvSpPr>
          <p:cNvPr id="133" name="Google Shape;133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Derrama económica.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Ocupación hotelera.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</a:rPr>
              <a:t>Cuartos noche</a:t>
            </a:r>
            <a:endParaRPr sz="1800"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Número de asistentes (Internacionales, Nacionales, Regionales, locales).</a:t>
            </a:r>
            <a:endParaRPr/>
          </a:p>
        </p:txBody>
      </p:sp>
      <p:sp>
        <p:nvSpPr>
          <p:cNvPr id="134" name="Google Shape;134;p6"/>
          <p:cNvSpPr txBox="1"/>
          <p:nvPr/>
        </p:nvSpPr>
        <p:spPr>
          <a:xfrm>
            <a:off x="839788" y="5365749"/>
            <a:ext cx="4228601" cy="823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Monto presupuestado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Herramientas de promoción y difusión</a:t>
            </a:r>
            <a:endParaRPr/>
          </a:p>
        </p:txBody>
      </p:sp>
      <p:sp>
        <p:nvSpPr>
          <p:cNvPr id="140" name="Google Shape;140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Enlistar las acciones programadas</a:t>
            </a:r>
            <a:endParaRPr/>
          </a:p>
        </p:txBody>
      </p:sp>
      <p:sp>
        <p:nvSpPr>
          <p:cNvPr id="141" name="Google Shape;141;p7"/>
          <p:cNvSpPr txBox="1"/>
          <p:nvPr>
            <p:ph idx="2" type="body"/>
          </p:nvPr>
        </p:nvSpPr>
        <p:spPr>
          <a:xfrm>
            <a:off x="839788" y="2505075"/>
            <a:ext cx="5157787" cy="2754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</p:txBody>
      </p:sp>
      <p:sp>
        <p:nvSpPr>
          <p:cNvPr id="142" name="Google Shape;142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Beneficio - impacto proyectado</a:t>
            </a:r>
            <a:endParaRPr/>
          </a:p>
        </p:txBody>
      </p:sp>
      <p:sp>
        <p:nvSpPr>
          <p:cNvPr id="143" name="Google Shape;143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Alcance, número de visualizaciones.</a:t>
            </a:r>
            <a:endParaRPr/>
          </a:p>
        </p:txBody>
      </p:sp>
      <p:sp>
        <p:nvSpPr>
          <p:cNvPr id="144" name="Google Shape;144;p7"/>
          <p:cNvSpPr txBox="1"/>
          <p:nvPr/>
        </p:nvSpPr>
        <p:spPr>
          <a:xfrm>
            <a:off x="839788" y="5365749"/>
            <a:ext cx="4228601" cy="823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Monto presupuestado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Impulso y fortalecimiento al segmento de turismo de reuniones</a:t>
            </a:r>
            <a:endParaRPr/>
          </a:p>
        </p:txBody>
      </p:sp>
      <p:sp>
        <p:nvSpPr>
          <p:cNvPr id="150" name="Google Shape;150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Enlistar las acciones programadas</a:t>
            </a:r>
            <a:endParaRPr/>
          </a:p>
        </p:txBody>
      </p:sp>
      <p:sp>
        <p:nvSpPr>
          <p:cNvPr id="151" name="Google Shape;151;p8"/>
          <p:cNvSpPr txBox="1"/>
          <p:nvPr>
            <p:ph idx="2" type="body"/>
          </p:nvPr>
        </p:nvSpPr>
        <p:spPr>
          <a:xfrm>
            <a:off x="839788" y="2505075"/>
            <a:ext cx="5157787" cy="2860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s-MX" sz="1800"/>
              <a:t>.</a:t>
            </a:r>
            <a:endParaRPr/>
          </a:p>
          <a:p>
            <a:pPr indent="-2286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/>
          </a:p>
        </p:txBody>
      </p:sp>
      <p:sp>
        <p:nvSpPr>
          <p:cNvPr id="152" name="Google Shape;152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Beneficio - impacto proyectado</a:t>
            </a:r>
            <a:endParaRPr/>
          </a:p>
        </p:txBody>
      </p:sp>
      <p:sp>
        <p:nvSpPr>
          <p:cNvPr id="153" name="Google Shape;153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Número de eventos postulados.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</a:rPr>
              <a:t>Número de eventos a realizarse.</a:t>
            </a:r>
            <a:endParaRPr sz="1800"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Número de citas atendidas. *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Número de asistentes. (Internacionales, nacionales, regionales, locales).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Derrama económica.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s-MX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Cuartos noche.</a:t>
            </a:r>
            <a:endParaRPr sz="1800"/>
          </a:p>
        </p:txBody>
      </p:sp>
      <p:sp>
        <p:nvSpPr>
          <p:cNvPr id="154" name="Google Shape;154;p8"/>
          <p:cNvSpPr txBox="1"/>
          <p:nvPr/>
        </p:nvSpPr>
        <p:spPr>
          <a:xfrm>
            <a:off x="839788" y="5365749"/>
            <a:ext cx="4228601" cy="823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Monto presupuestado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s-MX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2025-02-07T22:01:54Z</dcterms:created>
  <dc:creator>MARÍA GUADALUPE MELESIO CENTENO</dc:creator>
</cp:coreProperties>
</file>