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jz5TAGs+bVDaPwuIyd4xNYdeLU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DC14BF0-B200-46CF-821E-DC2C93D1FE3D}">
  <a:tblStyle styleId="{4DC14BF0-B200-46CF-821E-DC2C93D1FE3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30775352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30775352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6" name="Google Shape;26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8" name="Google Shape;28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s-MX"/>
              <a:t>Nombre del proyecto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Fecha y lugar de realización.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Breve descripción del proyecto.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Monto solicitado</a:t>
            </a:r>
            <a:r>
              <a:rPr lang="es-MX"/>
              <a:t>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No. de edición del evento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Antecedentes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si el proyecto se ha realizado en años anteriores.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Mencionar los resultados que se han alcanzado con la realización del proyecto en ediciones anteriores, destacando indicadores turísticos fundamentales, como, derrama económica generada, cuartos noche generados y número de asistentes, número de impactos, alcance, retorno de inversión en publicidad no pagada (ROI), etc. según corresponda a la naturaleza del proyecto.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Indicar si ha recibido apoyos de la SECTURI en ediciones anteriores. En caso de que sí se haya recibido apoyo favor de mencionar el monto, el año y el área de la que recibió el apoyo.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Objetivos del proyecto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Objetivo general</a:t>
            </a:r>
            <a:endParaRPr/>
          </a:p>
        </p:txBody>
      </p:sp>
      <p:sp>
        <p:nvSpPr>
          <p:cNvPr id="98" name="Google Shape;98;p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Describir la meta o finalidad que se espera de la realización del proyecto.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9" name="Google Shape;99;p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MX"/>
              <a:t>Justificación</a:t>
            </a:r>
            <a:endParaRPr/>
          </a:p>
        </p:txBody>
      </p:sp>
      <p:sp>
        <p:nvSpPr>
          <p:cNvPr id="100" name="Google Shape;100;p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abona la realización de este objetivo a la promoción y difusión turística del estado de Guanajuato.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Incorporación de la cadena de valor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Qué sectores participan en la realización del proyecto, a quiénes beneficia e impacta.</a:t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MX"/>
              <a:t>Participación de la proveeduría local.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g330775352c1_0_0"/>
          <p:cNvGraphicFramePr/>
          <p:nvPr/>
        </p:nvGraphicFramePr>
        <p:xfrm>
          <a:off x="400450" y="278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{4DC14BF0-B200-46CF-821E-DC2C93D1FE3D}</a:tableStyleId>
              </a:tblPr>
              <a:tblGrid>
                <a:gridCol w="1740625"/>
                <a:gridCol w="2284550"/>
                <a:gridCol w="2175750"/>
                <a:gridCol w="2479025"/>
                <a:gridCol w="2634050"/>
              </a:tblGrid>
              <a:tr h="471050">
                <a:tc grid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Eventos Especiales: Proyección de resultados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  <a:tc hMerge="1"/>
                <a:tc hMerge="1"/>
                <a:tc hMerge="1"/>
              </a:tr>
              <a:tr h="647875"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Número de Asistentes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Locales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Derrama económica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Proyectada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40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Regionales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Cuartos noche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proyectados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56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Nacionales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Proyección de empleos directos generados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426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Internacionales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Proyección de empleos indirectos generados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83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Total de asistentes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MX" sz="1600" u="none" cap="none" strike="noStrike"/>
                        <a:t> </a:t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# De proveedores guanajuatenses por contratar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252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Alcance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estados)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7025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s-MX" sz="1600" u="none" cap="none" strike="noStrike"/>
                        <a:t>Internacional </a:t>
                      </a:r>
                      <a:r>
                        <a:rPr lang="es-MX" sz="1400" u="none" cap="none" strike="noStrike">
                          <a:solidFill>
                            <a:schemeClr val="dk1"/>
                          </a:solidFill>
                        </a:rPr>
                        <a:t>(Mencionar países)</a:t>
                      </a:r>
                      <a:endParaRPr b="1"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A4C2F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MX"/>
              <a:t>Plan de medios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Cómo va a promover el proyecto, desglosar por medio, tipo de publicidad, periodo de difusión, costo y alcance (local, estatal, nacional e internacional) por cada medio.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MX"/>
              <a:t>ROI. Retorno de inversión.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2025-02-07T22:01:54Z</dcterms:created>
  <dc:creator>MARÍA GUADALUPE MELESIO CENTENO</dc:creator>
</cp:coreProperties>
</file>