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jB7ekWlfeDjCqOyI2FqVr55oY8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4213695-2E67-4279-BB7C-2A15B72B0EA4}">
  <a:tblStyle styleId="{84213695-2E67-4279-BB7C-2A15B72B0EA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319050" y="278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{84213695-2E67-4279-BB7C-2A15B72B0EA4}</a:tableStyleId>
              </a:tblPr>
              <a:tblGrid>
                <a:gridCol w="1822025"/>
                <a:gridCol w="2284550"/>
                <a:gridCol w="2175750"/>
                <a:gridCol w="2479025"/>
                <a:gridCol w="2634050"/>
              </a:tblGrid>
              <a:tr h="47105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Acciones de Relaciones Públicas: Proyección de resultados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  <a:tc hMerge="1"/>
                <a:tc hMerge="1"/>
              </a:tr>
              <a:tr h="647875"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Ruedas de prensa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Alcance: 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Regional, Nacional o Internacional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Activaciones nacionales</a:t>
                      </a: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 hMerge="1"/>
              </a:tr>
              <a:tr h="5440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# de medios convocados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Lugar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756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Lugar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Fecha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426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Fecha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Acciones por realizar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683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Retorno de inversión en publicidad no pagada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7025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Presentaciones de destino</a:t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Fecha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7025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# de citas por atender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7025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Lugar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Proyección de personas atendidas o alcance durante la activación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